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35" d="100"/>
          <a:sy n="35" d="100"/>
        </p:scale>
        <p:origin x="163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Laat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niet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zonder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gaan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834320E-7318-4912-9414-56317EA40C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35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Laat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niet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zonder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gaan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F81E9F2-C6A1-4EA4-BD70-B357E959B2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2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50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Laat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niet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zonder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gaan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80A3BD9-77AE-44D0-AB1E-CEAABEA77B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35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92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Laat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niet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zonder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zegen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gaan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31F855B-2A80-426A-9CFD-BB5F4A901F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3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33486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64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53</cp:revision>
  <dcterms:created xsi:type="dcterms:W3CDTF">2004-09-21T10:26:12Z</dcterms:created>
  <dcterms:modified xsi:type="dcterms:W3CDTF">2023-01-03T07:19:25Z</dcterms:modified>
</cp:coreProperties>
</file>